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1"/>
          <p:cNvSpPr>
            <a:spLocks noChangeArrowheads="1"/>
          </p:cNvSpPr>
          <p:nvPr/>
        </p:nvSpPr>
        <p:spPr bwMode="auto">
          <a:xfrm>
            <a:off x="323528" y="427312"/>
            <a:ext cx="8424936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«Центр развития ребенка -детский сад»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г. Нурлат Республики Татарстан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РАБОЧАЯ ПРОГРАММА  КРУЖКА  «ДАВАЙ ДРУЖИТЬ»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Руководитель кружка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Н. В.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Ефремова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2015г.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92696"/>
            <a:ext cx="889248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Давай дружить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  -  это   психолого-педагогический курс  развития навыков межличностного взаимодействия  и  обучения основам коммуникации детей дошкольного возраста (от 4-7 лет) возраста.                    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Содержание предполагаемых разделов предусматривает обогащение детей специальными знаниями, умениями и навыками, необходимыми для успешного развития процесса общения, социального взаимодействия.  	В программе особое внимание уделяется установлению взаимопонимания между родителями и  детьми, воспитателями и воспитуемыми.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95536" y="890214"/>
            <a:ext cx="8496944" cy="52629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данной программы обуславливается потребностью общества в  обеспечении социального здоровья личности, которое во многом определяется социально нормативным поведением, способностью к построению взаимоотношений и нравственными ориентациями.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/>
              <a:t>Цель программы</a:t>
            </a:r>
            <a:r>
              <a:rPr lang="ru-RU" sz="2800" dirty="0" smtClean="0"/>
              <a:t>:</a:t>
            </a:r>
          </a:p>
          <a:p>
            <a:r>
              <a:rPr lang="ru-RU" sz="2800" dirty="0" smtClean="0"/>
              <a:t>Формирование социальных контактов и развитие  произвольной регуляции своего поведения .			</a:t>
            </a:r>
          </a:p>
          <a:p>
            <a:pPr marL="0" marR="0" lvl="0" indent="2222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693166"/>
            <a:ext cx="9144000" cy="63094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программы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создать атмосферу эмоционального принятия и хорошего настроения;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-формировать позитивное отношение к жизни, к другим людям и к социально приемлемым способам выражения своих эмоциональных состояний;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укреплять взаимоотношения в группе;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-формировать самостоятельность, ответственность детей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ориентировать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внимательное, заботливое отношение к другим людям, сотрудничество с ними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;           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формировать адекватную самооценку своего поведения;                                                                          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-формировать доброе отношение к окружающим людям.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1300" algn="l"/>
                <a:tab pos="4699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465917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667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Спецификой занятий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является их комплексный характер: занятие включает в себя обсуждение предложенных стихов, сказок по определенной теме, рефлексию своей деятельности и поведения, диагностику эмоционального состояния, тренинг эмоций 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психогимнастику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приемы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арттерапии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подвижные игры, игры и упражнения, направленные на овладение социальными навыками, усвоение нравственных норм, развитие умений произвольной регуляции в разных сферах психики: двигательной, эмоциональной, в сфере общения и поведения.</a:t>
            </a:r>
          </a:p>
          <a:p>
            <a:pPr marL="0" marR="0" lvl="0" indent="4667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Таким образом, основной формой организации учебного процесса является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комплексное занятие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включающее в себя как теоретическую, так и практическую деятельность детей.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660541"/>
            <a:ext cx="9144000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Планируемый результат деятельности программы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 Давай дружить»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ходе реализации данной программы ребенок приобретает следующие навыки и умения: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адекватно оценивать собственное поведение и поведение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других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858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умение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положительно оценивать свои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возможности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способности и обосновывать собственную самооценку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навыки эффективного взаимодействия со сверстниками и взрослыми;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858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Умение словесно выражать свои желания,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чувства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умение передавать собственное эмоциональное состояние с помощью художественных средств;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6858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навыки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снятия отрицательных эмоций и создания хорошего настроения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83568" y="83494"/>
            <a:ext cx="6984776" cy="852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Материально техническая база.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Техническое оснащение занятий: 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1.Методический кабинет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2.Музыкальный зал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.Ноутбук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.Магнитная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.Экран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мультимедиа проектор.</a:t>
            </a:r>
          </a:p>
          <a:p>
            <a:r>
              <a:rPr lang="ru-RU" sz="2400" dirty="0" smtClean="0"/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кранные, музыкальные пособия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аудиозаписи:детские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песни в сопровождении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слайдов,фрагменты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из мультфильмов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видеоматериал</a:t>
            </a:r>
          </a:p>
          <a:p>
            <a:pPr>
              <a:buFontTx/>
              <a:buChar char="-"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музыкально-дидактические игры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«Давай дружить»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-20150901-WA005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0086" b="20086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позитивной самооценки,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понимание себя и умение «быть в мире с собой»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142</TotalTime>
  <Words>438</Words>
  <Application>Microsoft Office PowerPoint</Application>
  <PresentationFormat>Экран (4:3)</PresentationFormat>
  <Paragraphs>68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«Давай дружить»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Нина</dc:creator>
  <cp:lastModifiedBy>Нина</cp:lastModifiedBy>
  <cp:revision>18</cp:revision>
  <dcterms:created xsi:type="dcterms:W3CDTF">2015-10-15T13:47:50Z</dcterms:created>
  <dcterms:modified xsi:type="dcterms:W3CDTF">2015-10-16T08:00:01Z</dcterms:modified>
</cp:coreProperties>
</file>